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72" r:id="rId10"/>
    <p:sldId id="262" r:id="rId11"/>
    <p:sldId id="265" r:id="rId12"/>
    <p:sldId id="266" r:id="rId13"/>
    <p:sldId id="267" r:id="rId14"/>
    <p:sldId id="268" r:id="rId15"/>
    <p:sldId id="269" r:id="rId16"/>
    <p:sldId id="271" r:id="rId17"/>
    <p:sldId id="270" r:id="rId18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06CF-0401-4CBA-943C-E500FDE1C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95103-8395-4D34-B0C6-D7FA5E318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100BA-D0FA-42FF-AD1D-18C7D3300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EF3D-0365-46F1-99AD-1D68C2F60F19}" type="datetimeFigureOut">
              <a:rPr lang="en-AU" smtClean="0"/>
              <a:t>14/11/2019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4930F-888E-4980-83E5-086EEBBD3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D15FA-0486-41C1-A2FE-ACA36FEC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963C-8E58-4733-B66F-1E7C21ACD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13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670F2-5F2E-47C6-AD5F-E62D5CCD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11EBA-DDCC-4FA0-A02D-D16291C4D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226F4-8453-40F9-ADB9-F4556791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EF3D-0365-46F1-99AD-1D68C2F60F19}" type="datetimeFigureOut">
              <a:rPr lang="en-AU" smtClean="0"/>
              <a:t>14/11/2019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487BB-B68A-441F-B1C1-51BFF5AB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271D9-7D75-421C-90BA-485C6DA2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963C-8E58-4733-B66F-1E7C21ACD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39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F7A098-609F-400E-91BF-F940528E9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2F272-3431-4692-8458-0F27A3CF4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ABCFE-7A72-49BD-97D8-8519A29C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EF3D-0365-46F1-99AD-1D68C2F60F19}" type="datetimeFigureOut">
              <a:rPr lang="en-AU" smtClean="0"/>
              <a:t>14/11/2019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7A97F-A6E2-45E8-8B0A-A1292112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6DF10-DC16-4BC8-BFDB-0D04631A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963C-8E58-4733-B66F-1E7C21ACD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147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999B-0D26-47F3-940D-8FDE8F33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3CCDD-FD54-4DB2-AC02-97C2C09C0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5CC03-FE8D-4721-A23D-3B97A07A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EF3D-0365-46F1-99AD-1D68C2F60F19}" type="datetimeFigureOut">
              <a:rPr lang="en-AU" smtClean="0"/>
              <a:t>14/11/2019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B4-BCDC-4AD1-9D5C-80325515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7B56-A0B9-4C21-BE59-FD8DEA79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963C-8E58-4733-B66F-1E7C21ACD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59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453B-F2F1-44E5-A528-525FA99D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400F7-6FB0-4394-A074-AFECDE5D3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825C7-8D84-4968-BFB5-5D2C4B5D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EF3D-0365-46F1-99AD-1D68C2F60F19}" type="datetimeFigureOut">
              <a:rPr lang="en-AU" smtClean="0"/>
              <a:t>14/11/2019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11A65-ADDF-4B7A-8391-BD1094F4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84E2C-DA1E-45FA-AEBA-6ED37C06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963C-8E58-4733-B66F-1E7C21ACD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31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2EF4-04A0-48F0-A52F-751B4825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50423-FC8B-44B1-8468-4AE1F3B90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0F737-3FDE-40D0-842F-90FB2302E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F3CFC-0E7B-414D-AD98-7CD0FAF5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EF3D-0365-46F1-99AD-1D68C2F60F19}" type="datetimeFigureOut">
              <a:rPr lang="en-AU" smtClean="0"/>
              <a:t>14/11/2019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DBAEF-8E74-48C9-900D-595C3C629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DF4-61D4-4570-801F-8E063D30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963C-8E58-4733-B66F-1E7C21ACD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766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76F9-296A-49BA-AFFB-784A6A9E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78F62-4BC2-4E24-A1AA-762DF603F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4E3D8-DA1C-41C3-87BF-F5422E0A2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BE3CD-3E13-46EB-AA06-8371B4403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1DAED-1695-4DA6-B66D-7B3AAE7E6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DF22C-84FA-49DD-ACB5-C703BBA9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EF3D-0365-46F1-99AD-1D68C2F60F19}" type="datetimeFigureOut">
              <a:rPr lang="en-AU" smtClean="0"/>
              <a:t>14/11/2019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43550D-DCDC-4C64-9E3E-B3375F77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EB5D0-363D-4371-80B5-7A986B90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963C-8E58-4733-B66F-1E7C21ACD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72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93B3-956F-45C4-BEB8-6BE36D47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22B4C-62CC-446B-BAFF-1253B10E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EF3D-0365-46F1-99AD-1D68C2F60F19}" type="datetimeFigureOut">
              <a:rPr lang="en-AU" smtClean="0"/>
              <a:t>14/11/2019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7D703-7377-40FE-BD92-0E6C0A3C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C8174-8950-408B-AA2C-0E770235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963C-8E58-4733-B66F-1E7C21ACD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24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6F5E3-C41D-4E3B-9AF9-FEA83521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EF3D-0365-46F1-99AD-1D68C2F60F19}" type="datetimeFigureOut">
              <a:rPr lang="en-AU" smtClean="0"/>
              <a:t>14/11/2019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9C7A6-180D-471A-96FF-B3E498F5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11FC-FD18-4B70-85C7-15A2B5A6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963C-8E58-4733-B66F-1E7C21ACD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862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0674-27E4-4248-8817-0304B3E8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C2123-E4E4-4653-AF69-4056187A3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AF0BF-CB35-49C0-A47C-2203D2417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518E3-3BB0-43E0-B6FC-7F55B0946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EF3D-0365-46F1-99AD-1D68C2F60F19}" type="datetimeFigureOut">
              <a:rPr lang="en-AU" smtClean="0"/>
              <a:t>14/11/2019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7418-FB57-4465-9BD9-234BB8E7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E04CF-D41E-4ED6-BB74-61468EAD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963C-8E58-4733-B66F-1E7C21ACD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76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1E78F-2E52-44B3-9AA3-6B372004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94F14-BC15-47C6-A2EE-2E2331597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8AAF4-461B-4843-A361-CFE51DBC6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81EC0-0787-4522-9A88-588BE094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EF3D-0365-46F1-99AD-1D68C2F60F19}" type="datetimeFigureOut">
              <a:rPr lang="en-AU" smtClean="0"/>
              <a:t>14/11/2019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48AF43-FFEF-43BE-972C-DF332A74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3469F-5EB3-4778-A9CF-1E6A6EF5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E963C-8E58-4733-B66F-1E7C21ACD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16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75514-1A24-4B71-AB9A-951D0A88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6C413-2365-43CE-98EC-A0EDDBDC1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DD9FB-9CCF-4E47-AD44-843A39D7E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EEF3D-0365-46F1-99AD-1D68C2F60F19}" type="datetimeFigureOut">
              <a:rPr lang="en-AU" smtClean="0"/>
              <a:t>14/11/2019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866C1-CC6D-4459-ADAE-702F0066B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829EB-5694-4B64-B1C9-CB7AB71CE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E963C-8E58-4733-B66F-1E7C21ACD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41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E040720-B562-42AF-9C0A-0E9CDB29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C00E9A-E97F-4AEA-A270-8EEEC3806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36" y="259884"/>
            <a:ext cx="6657975" cy="14534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A364C9-69AA-4C63-889D-AE74CB823740}"/>
              </a:ext>
            </a:extLst>
          </p:cNvPr>
          <p:cNvSpPr txBox="1"/>
          <p:nvPr/>
        </p:nvSpPr>
        <p:spPr>
          <a:xfrm>
            <a:off x="5085635" y="3072348"/>
            <a:ext cx="6657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entury Gothic" panose="020B0502020202020204" pitchFamily="34" charset="0"/>
              </a:rPr>
              <a:t>Schlaglichter und internationale Trends queerer Geschichte</a:t>
            </a:r>
          </a:p>
          <a:p>
            <a:pPr algn="ctr"/>
            <a:endParaRPr lang="de-DE" dirty="0">
              <a:latin typeface="Century Gothic" panose="020B0502020202020204" pitchFamily="34" charset="0"/>
            </a:endParaRP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KATE DAVISON</a:t>
            </a:r>
          </a:p>
          <a:p>
            <a:pPr algn="ctr"/>
            <a:endParaRPr lang="de-DE" dirty="0">
              <a:latin typeface="Century Gothic" panose="020B0502020202020204" pitchFamily="34" charset="0"/>
            </a:endParaRPr>
          </a:p>
          <a:p>
            <a:pPr algn="ctr"/>
            <a:endParaRPr lang="de-DE" dirty="0">
              <a:latin typeface="Century Gothic" panose="020B0502020202020204" pitchFamily="34" charset="0"/>
            </a:endParaRP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15. TREFFEN DES KOORDINIERUNGSGREMIUMS LSBTI-GESCHICHTE</a:t>
            </a:r>
          </a:p>
          <a:p>
            <a:pPr algn="ctr"/>
            <a:r>
              <a:rPr lang="de-DE" sz="1400" dirty="0">
                <a:latin typeface="Century Gothic" panose="020B0502020202020204" pitchFamily="34" charset="0"/>
              </a:rPr>
              <a:t>Senatsverwaltung für Justiz, Verbraucherschutz und Antidiskriminierung</a:t>
            </a:r>
          </a:p>
          <a:p>
            <a:pPr algn="ctr"/>
            <a:endParaRPr lang="de-DE" sz="1400" dirty="0">
              <a:latin typeface="Century Gothic" panose="020B0502020202020204" pitchFamily="34" charset="0"/>
            </a:endParaRP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14 NOVEMBER 2019</a:t>
            </a:r>
          </a:p>
        </p:txBody>
      </p:sp>
    </p:spTree>
    <p:extLst>
      <p:ext uri="{BB962C8B-B14F-4D97-AF65-F5344CB8AC3E}">
        <p14:creationId xmlns:p14="http://schemas.microsoft.com/office/powerpoint/2010/main" val="221584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EA3A6B-CF8F-4165-B8BC-F42F8C56C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4" y="907221"/>
            <a:ext cx="3278292" cy="2311195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0F74E4-85DF-4F52-B3BB-CEB9427B3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64" y="3437099"/>
            <a:ext cx="3278293" cy="229480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79E99A-A55C-48DF-9CDD-0A61A64C2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67" y="3437099"/>
            <a:ext cx="3239769" cy="2284037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288F2D-04B6-4B4C-8161-98FC34A0D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5" y="908048"/>
            <a:ext cx="3278292" cy="2311195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76B1B2-D1BC-4039-B21A-E081C0AC6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65" y="907221"/>
            <a:ext cx="3288271" cy="231001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00875E-9A4D-44F5-92EF-5127E1C411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6" y="3429000"/>
            <a:ext cx="3239769" cy="229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7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DCA1-BFBB-41D5-BD81-908DE23A3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de-DE" dirty="0"/>
              <a:t>Inhaltliche Trends:</a:t>
            </a:r>
            <a:endParaRPr lang="en-AU" dirty="0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B064ABBE-9652-40AF-99E9-636DC9460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F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BCC256-AF78-49F7-B4B0-835ECA1C3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Trans*geschichte &amp; ALMS</a:t>
            </a:r>
            <a:endParaRPr lang="en-AU" dirty="0"/>
          </a:p>
          <a:p>
            <a:pPr>
              <a:spcAft>
                <a:spcPts val="600"/>
              </a:spcAft>
            </a:pPr>
            <a:r>
              <a:rPr lang="de-DE" dirty="0"/>
              <a:t>Lesben*geschichte</a:t>
            </a:r>
            <a:endParaRPr lang="en-AU" dirty="0"/>
          </a:p>
          <a:p>
            <a:pPr>
              <a:spcAft>
                <a:spcPts val="600"/>
              </a:spcAft>
            </a:pPr>
            <a:r>
              <a:rPr lang="de-DE" dirty="0"/>
              <a:t>Queere ALMS in Ostmitteleuropa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7630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0EB014-026A-4591-B599-92957E8A3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309" b="-3"/>
          <a:stretch/>
        </p:blipFill>
        <p:spPr>
          <a:xfrm>
            <a:off x="643467" y="1532342"/>
            <a:ext cx="5291666" cy="379331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E2B00E-1808-4D7F-B659-4C8014CDC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" b="-3"/>
          <a:stretch/>
        </p:blipFill>
        <p:spPr>
          <a:xfrm>
            <a:off x="6256865" y="1532351"/>
            <a:ext cx="5291667" cy="37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D775-585F-4E5E-80FB-473D717A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AU" sz="4100"/>
              <a:t>Trends: </a:t>
            </a:r>
            <a:br>
              <a:rPr lang="en-AU" sz="4100"/>
            </a:br>
            <a:r>
              <a:rPr lang="en-AU" sz="4100" err="1"/>
              <a:t>Strukturen</a:t>
            </a:r>
            <a:r>
              <a:rPr lang="en-AU" sz="4100"/>
              <a:t> &amp; </a:t>
            </a:r>
            <a:r>
              <a:rPr lang="en-AU" sz="4100" err="1"/>
              <a:t>Methodik</a:t>
            </a:r>
            <a:endParaRPr lang="en-AU" sz="4100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090C0C69-4F80-4A11-959E-B70B9554C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F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711D9A-3E1F-46A3-9AF2-1E632CCC6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 dirty="0" err="1"/>
              <a:t>Namens</a:t>
            </a:r>
            <a:r>
              <a:rPr lang="de-DE" dirty="0"/>
              <a:t>änderung</a:t>
            </a:r>
            <a:endParaRPr lang="en-AU" dirty="0"/>
          </a:p>
          <a:p>
            <a:pPr>
              <a:spcAft>
                <a:spcPts val="600"/>
              </a:spcAft>
            </a:pPr>
            <a:r>
              <a:rPr lang="en-AU" dirty="0" err="1"/>
              <a:t>Digitale</a:t>
            </a:r>
            <a:r>
              <a:rPr lang="en-AU" dirty="0"/>
              <a:t>- &amp; </a:t>
            </a:r>
            <a:r>
              <a:rPr lang="en-AU" dirty="0" err="1"/>
              <a:t>virtuelle</a:t>
            </a:r>
            <a:r>
              <a:rPr lang="en-AU" dirty="0"/>
              <a:t> ALMS</a:t>
            </a:r>
          </a:p>
          <a:p>
            <a:pPr>
              <a:spcAft>
                <a:spcPts val="600"/>
              </a:spcAft>
            </a:pPr>
            <a:r>
              <a:rPr lang="en-AU" dirty="0"/>
              <a:t>Integration &amp; </a:t>
            </a:r>
            <a:r>
              <a:rPr lang="en-AU" dirty="0" err="1"/>
              <a:t>Kooperation</a:t>
            </a:r>
            <a:r>
              <a:rPr lang="en-AU" dirty="0"/>
              <a:t> </a:t>
            </a:r>
            <a:r>
              <a:rPr lang="en-AU" dirty="0" err="1"/>
              <a:t>mit</a:t>
            </a:r>
            <a:r>
              <a:rPr lang="en-AU" dirty="0"/>
              <a:t> </a:t>
            </a:r>
            <a:r>
              <a:rPr lang="en-AU" dirty="0" err="1"/>
              <a:t>Kunstschaffende</a:t>
            </a:r>
            <a:endParaRPr lang="en-AU" dirty="0"/>
          </a:p>
          <a:p>
            <a:pPr>
              <a:spcAft>
                <a:spcPts val="600"/>
              </a:spcAft>
            </a:pPr>
            <a:r>
              <a:rPr lang="en-AU" dirty="0"/>
              <a:t>Pride Centres / Queer Houses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023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6B7137-1BEE-4D37-888D-0243EF435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3" y="1405296"/>
            <a:ext cx="5294716" cy="373277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245251-2EB1-4B72-9293-27ED7170B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2" y="1562613"/>
            <a:ext cx="5294715" cy="373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6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A9D7C-1DAB-47D0-A49C-2BA3F653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55237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Post-ALMS </a:t>
            </a:r>
            <a:r>
              <a:rPr lang="en-US" sz="4000" dirty="0" err="1"/>
              <a:t>Projekte</a:t>
            </a:r>
            <a:r>
              <a:rPr lang="en-US" sz="4000" dirty="0"/>
              <a:t> (</a:t>
            </a:r>
            <a:r>
              <a:rPr lang="en-US" sz="4000" dirty="0" err="1"/>
              <a:t>kleine</a:t>
            </a:r>
            <a:r>
              <a:rPr lang="en-US" sz="4000" dirty="0"/>
              <a:t> </a:t>
            </a:r>
            <a:r>
              <a:rPr lang="en-US" sz="4000" dirty="0" err="1"/>
              <a:t>Auswahl</a:t>
            </a:r>
            <a:r>
              <a:rPr lang="en-US" sz="4000" dirty="0"/>
              <a:t>)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39238BD-6271-4B5A-9F5B-916ECF6B8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2" y="476573"/>
            <a:ext cx="2670753" cy="3774916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5E02CB-15D0-4464-93A2-E177B174E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78" y="1502332"/>
            <a:ext cx="2685705" cy="2761650"/>
          </a:xfrm>
          <a:prstGeom prst="rect">
            <a:avLst/>
          </a:prstGeom>
        </p:spPr>
      </p:pic>
      <p:pic>
        <p:nvPicPr>
          <p:cNvPr id="7" name="Picture 6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35BB102D-D66B-4B6A-ACB2-2BCEC7C53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77" y="476572"/>
            <a:ext cx="2359323" cy="3774917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397A10-EEFF-44EB-BA6C-223CF0206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662" y="1653069"/>
            <a:ext cx="2685706" cy="2598420"/>
          </a:xfrm>
          <a:prstGeom prst="rect">
            <a:avLst/>
          </a:prstGeom>
        </p:spPr>
      </p:pic>
      <p:cxnSp>
        <p:nvCxnSpPr>
          <p:cNvPr id="39" name="Straight Connector 28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3BB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52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4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A6BEB01-3DE0-453B-9EC2-4BEC88811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37" y="643467"/>
            <a:ext cx="4470780" cy="5571066"/>
          </a:xfrm>
          <a:prstGeom prst="rect">
            <a:avLst/>
          </a:prstGeom>
        </p:spPr>
      </p:pic>
      <p:sp>
        <p:nvSpPr>
          <p:cNvPr id="24" name="Rectangle 19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B8A1FE-8757-40B6-9DFF-3BEFBDE46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18" y="643467"/>
            <a:ext cx="44847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59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rge crowd of people&#10;&#10;Description automatically generated">
            <a:extLst>
              <a:ext uri="{FF2B5EF4-FFF2-40B4-BE49-F238E27FC236}">
                <a16:creationId xmlns:a16="http://schemas.microsoft.com/office/drawing/2014/main" id="{0BCF0F47-EC7D-4E22-8089-4DCF1792A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2B94E0-F148-418A-AE8C-683A0B484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266700"/>
            <a:ext cx="5659683" cy="123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9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rge crowd of people&#10;&#10;Description automatically generated">
            <a:extLst>
              <a:ext uri="{FF2B5EF4-FFF2-40B4-BE49-F238E27FC236}">
                <a16:creationId xmlns:a16="http://schemas.microsoft.com/office/drawing/2014/main" id="{0BCF0F47-EC7D-4E22-8089-4DCF1792AA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4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large crowd watching&#10;&#10;Description automatically generated">
            <a:extLst>
              <a:ext uri="{FF2B5EF4-FFF2-40B4-BE49-F238E27FC236}">
                <a16:creationId xmlns:a16="http://schemas.microsoft.com/office/drawing/2014/main" id="{9DDBFDCC-30C0-4FF5-8803-ED281034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17934-6C0E-401E-8EAF-B9CB133F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/>
              <a:t>Teilnahme</a:t>
            </a:r>
            <a:endParaRPr lang="en-AU" sz="40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1A4F-AE73-4F71-AFD1-3BC0B261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de-DE" sz="3200" dirty="0"/>
              <a:t>530 Teilnehmende, aus</a:t>
            </a:r>
            <a:endParaRPr lang="en-AU" sz="3200" dirty="0"/>
          </a:p>
          <a:p>
            <a:r>
              <a:rPr lang="de-DE" sz="3200" dirty="0"/>
              <a:t>40 Ländern</a:t>
            </a:r>
            <a:endParaRPr lang="en-AU" sz="3200" dirty="0"/>
          </a:p>
          <a:p>
            <a:r>
              <a:rPr lang="de-DE" sz="3200" dirty="0"/>
              <a:t>200 (ca.) Vorträge</a:t>
            </a:r>
            <a:endParaRPr lang="en-AU" sz="3200" dirty="0"/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49916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standing in front of a large crowd watching&#10;&#10;Description automatically generated">
            <a:extLst>
              <a:ext uri="{FF2B5EF4-FFF2-40B4-BE49-F238E27FC236}">
                <a16:creationId xmlns:a16="http://schemas.microsoft.com/office/drawing/2014/main" id="{E431221F-5112-4619-9C97-148607507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791CE-28B8-44D6-9B2F-1B3181D9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de-DE" b="1" dirty="0"/>
              <a:t>Veranstaltungen</a:t>
            </a:r>
            <a:endParaRPr lang="en-AU" sz="36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2A4FDA-E459-4DE4-B3BA-41DEEA56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de-DE" dirty="0"/>
              <a:t>46 normales Format</a:t>
            </a:r>
            <a:endParaRPr lang="en-AU" dirty="0"/>
          </a:p>
          <a:p>
            <a:r>
              <a:rPr lang="de-DE" dirty="0"/>
              <a:t>3 „Panorama“ Format</a:t>
            </a:r>
            <a:endParaRPr lang="en-AU" dirty="0"/>
          </a:p>
          <a:p>
            <a:r>
              <a:rPr lang="en-AU" dirty="0"/>
              <a:t>3 “Café Global” Format</a:t>
            </a:r>
          </a:p>
          <a:p>
            <a:r>
              <a:rPr lang="en-AU" dirty="0" err="1"/>
              <a:t>Eröffnungspodium</a:t>
            </a:r>
            <a:endParaRPr lang="en-AU" dirty="0"/>
          </a:p>
          <a:p>
            <a:r>
              <a:rPr lang="en-AU" dirty="0" err="1"/>
              <a:t>Abschlusspodium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385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crowd of people&#10;&#10;Description automatically generated">
            <a:extLst>
              <a:ext uri="{FF2B5EF4-FFF2-40B4-BE49-F238E27FC236}">
                <a16:creationId xmlns:a16="http://schemas.microsoft.com/office/drawing/2014/main" id="{D35B1501-3E44-44D3-97EB-182CA9C66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0FAF2-EB95-4FE0-B71D-F3AD11C9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87" y="350189"/>
            <a:ext cx="4198831" cy="104340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/>
              <a:t>Rahmenprogramm: </a:t>
            </a:r>
            <a:r>
              <a:rPr lang="de-DE" sz="3100" dirty="0"/>
              <a:t>Kunst, Filme &amp; Tours</a:t>
            </a:r>
            <a:endParaRPr lang="en-AU" sz="31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FE050B-6F65-43DA-B6AB-76AFC19A9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 fontScale="85000" lnSpcReduction="20000"/>
          </a:bodyPr>
          <a:lstStyle/>
          <a:p>
            <a:r>
              <a:rPr lang="de-DE" dirty="0"/>
              <a:t>11 Ausstellungen bzw. Performances</a:t>
            </a:r>
            <a:endParaRPr lang="en-AU" dirty="0"/>
          </a:p>
          <a:p>
            <a:r>
              <a:rPr lang="de-DE" dirty="0"/>
              <a:t>6 Filme</a:t>
            </a:r>
            <a:endParaRPr lang="en-AU" dirty="0"/>
          </a:p>
          <a:p>
            <a:r>
              <a:rPr lang="en-AU" dirty="0"/>
              <a:t>3 Walking Tours</a:t>
            </a:r>
          </a:p>
          <a:p>
            <a:r>
              <a:rPr lang="en-AU" dirty="0"/>
              <a:t>2 </a:t>
            </a:r>
            <a:r>
              <a:rPr lang="en-AU" dirty="0" err="1"/>
              <a:t>Vernetzungstreffen</a:t>
            </a:r>
            <a:r>
              <a:rPr lang="en-AU" dirty="0"/>
              <a:t>: </a:t>
            </a:r>
          </a:p>
          <a:p>
            <a:pPr lvl="1"/>
            <a:r>
              <a:rPr lang="en-AU" dirty="0"/>
              <a:t>“Twin City” Roundtable</a:t>
            </a:r>
          </a:p>
          <a:p>
            <a:pPr lvl="1"/>
            <a:r>
              <a:rPr lang="en-AU" dirty="0"/>
              <a:t>Small Community Archives Caucus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034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arge crowd of people&#10;&#10;Description automatically generated">
            <a:extLst>
              <a:ext uri="{FF2B5EF4-FFF2-40B4-BE49-F238E27FC236}">
                <a16:creationId xmlns:a16="http://schemas.microsoft.com/office/drawing/2014/main" id="{99EFE534-91A0-4DE5-9E17-637DC071E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B853E-3447-4ED5-9AA6-5617883C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8526" y="632990"/>
            <a:ext cx="4846124" cy="1043409"/>
          </a:xfrm>
        </p:spPr>
        <p:txBody>
          <a:bodyPr>
            <a:normAutofit fontScale="90000"/>
          </a:bodyPr>
          <a:lstStyle/>
          <a:p>
            <a:r>
              <a:rPr lang="en-AU" dirty="0" err="1"/>
              <a:t>Abendveranstaltungen</a:t>
            </a:r>
            <a:br>
              <a:rPr lang="en-AU" dirty="0"/>
            </a:br>
            <a:endParaRPr lang="en-AU" sz="3600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489F367B-E46E-46FC-91BE-64A8A74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en-AU" dirty="0"/>
              <a:t>“Einstein of Sex”  </a:t>
            </a:r>
          </a:p>
          <a:p>
            <a:pPr marL="457200" lvl="1" indent="0">
              <a:buNone/>
            </a:pPr>
            <a:r>
              <a:rPr lang="de-DE" dirty="0"/>
              <a:t>Theaterstück von Livingstones Kabinet (DK)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Documentary Film Night</a:t>
            </a:r>
          </a:p>
          <a:p>
            <a:pPr marL="457200" lvl="1" indent="0">
              <a:buNone/>
            </a:pPr>
            <a:r>
              <a:rPr lang="en-US" dirty="0"/>
              <a:t>8 </a:t>
            </a:r>
            <a:r>
              <a:rPr lang="en-US" dirty="0" err="1"/>
              <a:t>Filme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7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431F7C-A379-406D-A143-824B95699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42863" y="218058"/>
            <a:ext cx="9106273" cy="6421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F2EC1F-EFD2-4E8A-8C37-83D5F71F50D9}"/>
              </a:ext>
            </a:extLst>
          </p:cNvPr>
          <p:cNvSpPr txBox="1"/>
          <p:nvPr/>
        </p:nvSpPr>
        <p:spPr>
          <a:xfrm rot="16200000">
            <a:off x="-1389768" y="1716206"/>
            <a:ext cx="4196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7200" dirty="0" err="1">
                <a:solidFill>
                  <a:schemeClr val="bg1"/>
                </a:solidFill>
                <a:latin typeface="+mj-lt"/>
              </a:rPr>
              <a:t>Programm</a:t>
            </a:r>
            <a:endParaRPr lang="en-AU" sz="7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994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CC1A88-6D1A-499A-BCB5-F390FFE90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31495" y="271014"/>
            <a:ext cx="8929010" cy="63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470408-5D68-4ABA-9FC1-478DDC97E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8" y="1399985"/>
            <a:ext cx="5372100" cy="3599307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600016-A04B-42CE-A9A3-AA90094EA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98" y="1352980"/>
            <a:ext cx="5372099" cy="36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3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145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Teilnahme</vt:lpstr>
      <vt:lpstr>Veranstaltungen</vt:lpstr>
      <vt:lpstr>Rahmenprogramm: Kunst, Filme &amp; Tours</vt:lpstr>
      <vt:lpstr>Abendveranstaltungen </vt:lpstr>
      <vt:lpstr>PowerPoint Presentation</vt:lpstr>
      <vt:lpstr>PowerPoint Presentation</vt:lpstr>
      <vt:lpstr>PowerPoint Presentation</vt:lpstr>
      <vt:lpstr>PowerPoint Presentation</vt:lpstr>
      <vt:lpstr>Inhaltliche Trends:</vt:lpstr>
      <vt:lpstr>PowerPoint Presentation</vt:lpstr>
      <vt:lpstr>Trends:  Strukturen &amp; Methodik</vt:lpstr>
      <vt:lpstr>PowerPoint Presentation</vt:lpstr>
      <vt:lpstr>Post-ALMS Projekte (kleine Auswahl)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Davison</dc:creator>
  <cp:lastModifiedBy>Kate Davison</cp:lastModifiedBy>
  <cp:revision>1</cp:revision>
  <cp:lastPrinted>2019-11-14T13:57:33Z</cp:lastPrinted>
  <dcterms:created xsi:type="dcterms:W3CDTF">2019-11-14T13:55:54Z</dcterms:created>
  <dcterms:modified xsi:type="dcterms:W3CDTF">2019-11-14T13:58:09Z</dcterms:modified>
</cp:coreProperties>
</file>